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19" r:id="rId2"/>
    <p:sldId id="277" r:id="rId3"/>
    <p:sldId id="510" r:id="rId4"/>
    <p:sldId id="509" r:id="rId5"/>
    <p:sldId id="433" r:id="rId6"/>
    <p:sldId id="434" r:id="rId7"/>
    <p:sldId id="435" r:id="rId8"/>
    <p:sldId id="436" r:id="rId9"/>
    <p:sldId id="437" r:id="rId10"/>
    <p:sldId id="280" r:id="rId11"/>
    <p:sldId id="438" r:id="rId12"/>
    <p:sldId id="279" r:id="rId13"/>
    <p:sldId id="439" r:id="rId14"/>
    <p:sldId id="44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C9F1-0EE0-4508-BC8E-D4614EAE368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8B24-354B-46BB-BA5E-0DFEA6990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6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47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5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88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81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4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7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5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5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84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3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2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Вечер встречи выпускников 2014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\\192.168.0.11\method rabota\МЕТОДИЧЕСКАЯ РАБОТА\символ гимн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517430" cy="518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24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для вечера встречи\выпуск 2002\фото\P10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" y="44624"/>
            <a:ext cx="8953903" cy="6715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USIK\Desktop\выпуск 2002\выпуск 2002\Отсканированный документ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6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для вечера встречи\выпуск 2002\фото\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065" cy="578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64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RUSIK\Desktop\выпуск 2002\выпуск 2002\Отсканированный документ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0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USIK\Desktop\выпуск 2002\выпуск 2002\Отсканированный документ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0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950" y="2492375"/>
            <a:ext cx="8928100" cy="144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000" dirty="0" smtClean="0">
                <a:latin typeface="Segoe UI Light" pitchFamily="34" charset="0"/>
              </a:rPr>
              <a:t>ВЫПУСК</a:t>
            </a:r>
            <a:r>
              <a:rPr lang="en-US" sz="7000" dirty="0" smtClean="0">
                <a:latin typeface="Segoe UI Light" pitchFamily="34" charset="0"/>
              </a:rPr>
              <a:t> </a:t>
            </a:r>
            <a:r>
              <a:rPr lang="ru-RU" sz="7000" dirty="0" smtClean="0">
                <a:latin typeface="Segoe UI Light" pitchFamily="34" charset="0"/>
              </a:rPr>
              <a:t>20</a:t>
            </a:r>
            <a:r>
              <a:rPr lang="en-US" sz="7000" dirty="0" smtClean="0">
                <a:latin typeface="Segoe UI Light" pitchFamily="34" charset="0"/>
              </a:rPr>
              <a:t>02</a:t>
            </a:r>
            <a:endParaRPr lang="ru-RU" sz="70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5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руководитель </a:t>
            </a:r>
            <a:br>
              <a:rPr lang="ru-RU" dirty="0" smtClean="0"/>
            </a:br>
            <a:r>
              <a:rPr lang="ru-RU" dirty="0" smtClean="0"/>
              <a:t>Мухина Елена Евгеньевна</a:t>
            </a:r>
            <a:endParaRPr lang="ru-RU" dirty="0"/>
          </a:p>
        </p:txBody>
      </p:sp>
      <p:pic>
        <p:nvPicPr>
          <p:cNvPr id="10242" name="Picture 2" descr="C:\Users\User\Desktop\DSC08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39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31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LAR_7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92" y="1600200"/>
            <a:ext cx="6815816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20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USIK\Desktop\выпуск 2002\выпуск 2002\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3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USIK\Desktop\выпуск 2002\выпуск 2002\Отсканированный документ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USIK\Desktop\выпуск 2002\выпуск 2002\Отсканированный документ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0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USIK\Desktop\выпуск 2002\выпуск 2002\Отсканированный документ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123"/>
            <a:ext cx="9144000" cy="6626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USIK\Desktop\выпуск 2002\выпуск 2002\Отсканированный документ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1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Вечер встречи выпускников 2014</vt:lpstr>
      <vt:lpstr>Слайд 2</vt:lpstr>
      <vt:lpstr>Классный руководитель  Мухина Елена Евгеньевна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</dc:title>
  <dc:creator>admin</dc:creator>
  <cp:lastModifiedBy>Ксюша</cp:lastModifiedBy>
  <cp:revision>43</cp:revision>
  <dcterms:created xsi:type="dcterms:W3CDTF">2014-01-29T05:30:02Z</dcterms:created>
  <dcterms:modified xsi:type="dcterms:W3CDTF">2014-02-07T07:22:20Z</dcterms:modified>
</cp:coreProperties>
</file>