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0E927C-8DCC-41E1-BE78-7B94A518B0D8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0C8C7B-66EC-45B9-B50E-48BD685B4F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5684168" cy="1470025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Выпуск 2005 года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560640"/>
            <a:ext cx="6120680" cy="9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Классный  руководитель: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Иванова </a:t>
            </a:r>
            <a:r>
              <a:rPr lang="ru-RU" sz="3200" b="1" dirty="0" smtClean="0">
                <a:solidFill>
                  <a:schemeClr val="tx1"/>
                </a:solidFill>
              </a:rPr>
              <a:t>Лариса Игнатьевна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Коровина Мария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марс\Рабочий стол\2005\2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52736"/>
            <a:ext cx="3745116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Райтер</a:t>
            </a:r>
            <a:r>
              <a:rPr lang="ru-RU" dirty="0" smtClean="0"/>
              <a:t> Евгения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Documents and Settings\марс\Рабочий стол\2005\2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52736"/>
            <a:ext cx="3945620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Рзаева</a:t>
            </a:r>
            <a:r>
              <a:rPr lang="ru-RU" dirty="0" smtClean="0"/>
              <a:t> Эльвира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Documents and Settings\марс\Рабочий стол\2005\2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075972"/>
            <a:ext cx="3802744" cy="5782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Каратун</a:t>
            </a:r>
            <a:r>
              <a:rPr lang="ru-RU" dirty="0" smtClean="0"/>
              <a:t> Алексей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Documents and Settings\марс\Рабочий стол\2005\2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52736"/>
            <a:ext cx="3811181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Трофимов Никита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Documents and Settings\марс\Рабочий стол\2005\20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52736"/>
            <a:ext cx="3808974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C:\Documents and Settings\марс\Рабочий стол\2005\2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09127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C:\Documents and Settings\марс\Рабочий стол\2005\20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59782"/>
            <a:ext cx="10317156" cy="70177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Мансурова Эльвира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Documents and Settings\марс\Рабочий стол\2005\200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052737"/>
            <a:ext cx="4015348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Печникова</a:t>
            </a:r>
            <a:r>
              <a:rPr lang="ru-RU" dirty="0" smtClean="0"/>
              <a:t> Анастасия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F:\ \2005\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65605"/>
            <a:ext cx="3871902" cy="5792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Трибунская Александра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марс\Рабочий стол\2005\20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1052736"/>
            <a:ext cx="3902558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Тарлюн</a:t>
            </a:r>
            <a:r>
              <a:rPr lang="ru-RU" dirty="0" smtClean="0"/>
              <a:t> Мария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марс\Рабочий стол\2005\2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7" y="1058772"/>
            <a:ext cx="3800915" cy="57992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 Валерия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марс\Рабочий стол\2005\200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052736"/>
            <a:ext cx="3865768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Климова Маргарита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марс\Рабочий стол\2005\2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1065590"/>
            <a:ext cx="3744416" cy="57924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Никулин Александр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Documents and Settings\марс\Рабочий стол\2005\2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53755"/>
            <a:ext cx="3943910" cy="58042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49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Выпуск 2005 года</vt:lpstr>
      <vt:lpstr> </vt:lpstr>
      <vt:lpstr>Мансурова Эльвира</vt:lpstr>
      <vt:lpstr>Печникова Анастасия</vt:lpstr>
      <vt:lpstr>Трибунская Александра</vt:lpstr>
      <vt:lpstr>Тарлюн Мария</vt:lpstr>
      <vt:lpstr>Ком Валерия</vt:lpstr>
      <vt:lpstr>Климова Маргарита</vt:lpstr>
      <vt:lpstr>Никулин Александр</vt:lpstr>
      <vt:lpstr>Коровина Мария</vt:lpstr>
      <vt:lpstr>Райтер Евгения</vt:lpstr>
      <vt:lpstr>Рзаева Эльвира</vt:lpstr>
      <vt:lpstr>Каратун Алексей</vt:lpstr>
      <vt:lpstr>Трофимов Никита</vt:lpstr>
      <vt:lpstr> </vt:lpstr>
    </vt:vector>
  </TitlesOfParts>
  <Company>789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 2005 года</dc:title>
  <dc:creator>789</dc:creator>
  <cp:lastModifiedBy>User</cp:lastModifiedBy>
  <cp:revision>7</cp:revision>
  <dcterms:created xsi:type="dcterms:W3CDTF">2014-01-30T09:25:18Z</dcterms:created>
  <dcterms:modified xsi:type="dcterms:W3CDTF">2014-01-30T10:26:39Z</dcterms:modified>
</cp:coreProperties>
</file>