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19" r:id="rId2"/>
    <p:sldId id="303" r:id="rId3"/>
    <p:sldId id="508" r:id="rId4"/>
    <p:sldId id="507" r:id="rId5"/>
    <p:sldId id="305" r:id="rId6"/>
    <p:sldId id="306" r:id="rId7"/>
    <p:sldId id="492" r:id="rId8"/>
    <p:sldId id="307" r:id="rId9"/>
    <p:sldId id="308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C9F1-0EE0-4508-BC8E-D4614EAE368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8B24-354B-46BB-BA5E-0DFEA6990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6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47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5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88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8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5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5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84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3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2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Вечер встречи выпускников 2014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\\192.168.0.11\method rabota\МЕТОДИЧЕСКАЯ РАБОТА\символ гимн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17430" cy="518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2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E:\для вечера встречи\выпуск 2007\фото с выпускного\DSC04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1691"/>
            <a:ext cx="9256271" cy="617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E:\для вечера встречи\выпуск 2007\фото с выпускного\DSC04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220635"/>
            <a:ext cx="10585176" cy="7056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24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E:\для вечера встречи\выпуск 2007\фото с выпускного\DSC04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2986"/>
            <a:ext cx="10513168" cy="7008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52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950" y="2492375"/>
            <a:ext cx="8928100" cy="144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000" dirty="0" smtClean="0">
                <a:latin typeface="Segoe UI Light" pitchFamily="34" charset="0"/>
              </a:rPr>
              <a:t>ВЫПУСК</a:t>
            </a:r>
            <a:r>
              <a:rPr lang="en-US" sz="7000" dirty="0" smtClean="0">
                <a:latin typeface="Segoe UI Light" pitchFamily="34" charset="0"/>
              </a:rPr>
              <a:t> </a:t>
            </a:r>
            <a:r>
              <a:rPr lang="ru-RU" sz="7000" dirty="0" smtClean="0">
                <a:latin typeface="Segoe UI Light" pitchFamily="34" charset="0"/>
              </a:rPr>
              <a:t>20</a:t>
            </a:r>
            <a:r>
              <a:rPr lang="en-US" sz="7000" dirty="0" smtClean="0">
                <a:latin typeface="Segoe UI Light" pitchFamily="34" charset="0"/>
              </a:rPr>
              <a:t>07</a:t>
            </a:r>
            <a:endParaRPr lang="ru-RU" sz="70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3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руководитель</a:t>
            </a:r>
            <a:br>
              <a:rPr lang="ru-RU" dirty="0" smtClean="0"/>
            </a:br>
            <a:r>
              <a:rPr lang="ru-RU" dirty="0" smtClean="0"/>
              <a:t>Тюленева Наталья Николаевна</a:t>
            </a:r>
            <a:endParaRPr lang="ru-RU" dirty="0"/>
          </a:p>
        </p:txBody>
      </p:sp>
      <p:pic>
        <p:nvPicPr>
          <p:cNvPr id="8195" name="Picture 3" descr="C:\Users\User\Desktop\DSC08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1" y="1600200"/>
            <a:ext cx="7171691" cy="47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366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_9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6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3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E:\для вечера встречи\выпуск 2007\фото с выпускного\DSC04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252520" cy="6168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3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E:\для вечера встречи\выпуск 2007\фото с выпускного\DSC04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12" y="332656"/>
            <a:ext cx="9367742" cy="624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для вечера встречи\выпуск 2007\фото с выпускного\DSC04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635"/>
            <a:ext cx="4392488" cy="6588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9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E:\для вечера встречи\выпуск 2007\фото с выпускного\DSC0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23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E:\для вечера встречи\выпуск 2007\фото с выпускного\DSC04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98" y="272598"/>
            <a:ext cx="9379118" cy="625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40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Вечер встречи выпускников 2014</vt:lpstr>
      <vt:lpstr>Слайд 2</vt:lpstr>
      <vt:lpstr>Классный руководитель Тюленева Наталья Николаевна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</dc:title>
  <dc:creator>admin</dc:creator>
  <cp:lastModifiedBy>Ксюша</cp:lastModifiedBy>
  <cp:revision>46</cp:revision>
  <dcterms:created xsi:type="dcterms:W3CDTF">2014-01-29T05:30:02Z</dcterms:created>
  <dcterms:modified xsi:type="dcterms:W3CDTF">2014-02-07T07:25:31Z</dcterms:modified>
</cp:coreProperties>
</file>