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19" r:id="rId2"/>
    <p:sldId id="514" r:id="rId3"/>
    <p:sldId id="340" r:id="rId4"/>
    <p:sldId id="341" r:id="rId5"/>
    <p:sldId id="352" r:id="rId6"/>
    <p:sldId id="354" r:id="rId7"/>
    <p:sldId id="356" r:id="rId8"/>
    <p:sldId id="365" r:id="rId9"/>
    <p:sldId id="366" r:id="rId10"/>
    <p:sldId id="374" r:id="rId11"/>
    <p:sldId id="3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C9F1-0EE0-4508-BC8E-D4614EAE368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8B24-354B-46BB-BA5E-0DFEA6990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6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47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5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88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8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5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5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84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3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2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Вечер встречи выпускников 2014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\\192.168.0.11\method rabota\МЕТОДИЧЕСКАЯ РАБОТА\символ гимн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17430" cy="518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2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6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96944" cy="5664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руководитель</a:t>
            </a:r>
            <a:br>
              <a:rPr lang="ru-RU" dirty="0" smtClean="0"/>
            </a:br>
            <a:r>
              <a:rPr lang="ru-RU" dirty="0" smtClean="0"/>
              <a:t>Рылова Ольга Николаевна</a:t>
            </a:r>
            <a:endParaRPr lang="ru-RU" dirty="0"/>
          </a:p>
        </p:txBody>
      </p:sp>
      <p:pic>
        <p:nvPicPr>
          <p:cNvPr id="14338" name="Picture 2" descr="C:\Users\User\Desktop\DSC08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87715" cy="49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751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8" y="332656"/>
            <a:ext cx="9166518" cy="6165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9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458401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36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69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8" y="332657"/>
            <a:ext cx="9215969" cy="6143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6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4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1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Вечер встречи выпускников 2014</vt:lpstr>
      <vt:lpstr>Классный руководитель Рылова Ольга Николаевна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</dc:title>
  <dc:creator>admin</dc:creator>
  <cp:lastModifiedBy>Ксюша</cp:lastModifiedBy>
  <cp:revision>50</cp:revision>
  <dcterms:created xsi:type="dcterms:W3CDTF">2014-01-29T05:30:02Z</dcterms:created>
  <dcterms:modified xsi:type="dcterms:W3CDTF">2014-02-07T07:39:13Z</dcterms:modified>
</cp:coreProperties>
</file>