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19" r:id="rId2"/>
    <p:sldId id="413" r:id="rId3"/>
    <p:sldId id="518" r:id="rId4"/>
    <p:sldId id="415" r:id="rId5"/>
    <p:sldId id="416" r:id="rId6"/>
    <p:sldId id="417" r:id="rId7"/>
    <p:sldId id="428" r:id="rId8"/>
    <p:sldId id="429" r:id="rId9"/>
    <p:sldId id="430" r:id="rId10"/>
    <p:sldId id="431" r:id="rId11"/>
    <p:sldId id="43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C9F1-0EE0-4508-BC8E-D4614EAE368D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8B24-354B-46BB-BA5E-0DFEA6990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96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47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57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88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1446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681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4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70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5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5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84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93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1C58-4C62-4AC3-B5F4-4C70574DF963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EF71-FD2A-4EAD-A3AF-F38600DA5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2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Вечер встречи выпускников 2014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\\192.168.0.11\method rabota\МЕТОДИЧЕСКАЯ РАБОТА\символ гимназ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17430" cy="5188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для вечера встречи\выпуск 2013\image-24-01-14-11-11-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6" y="0"/>
            <a:ext cx="9148695" cy="686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78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для вечера встречи\выпуск 2013\image-24-01-14-11-11-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" y="404663"/>
            <a:ext cx="9110108" cy="607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02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950" y="2492375"/>
            <a:ext cx="8928100" cy="14414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7000" dirty="0" smtClean="0">
                <a:latin typeface="Segoe UI Light" pitchFamily="34" charset="0"/>
              </a:rPr>
              <a:t>ВЫПУСК</a:t>
            </a:r>
            <a:r>
              <a:rPr lang="en-US" sz="7000" dirty="0" smtClean="0">
                <a:latin typeface="Segoe UI Light" pitchFamily="34" charset="0"/>
              </a:rPr>
              <a:t> </a:t>
            </a:r>
            <a:r>
              <a:rPr lang="ru-RU" sz="7000" dirty="0" smtClean="0">
                <a:latin typeface="Segoe UI Light" pitchFamily="34" charset="0"/>
              </a:rPr>
              <a:t>201</a:t>
            </a:r>
            <a:r>
              <a:rPr lang="en-US" sz="7000" dirty="0" smtClean="0">
                <a:latin typeface="Segoe UI Light" pitchFamily="34" charset="0"/>
              </a:rPr>
              <a:t>3</a:t>
            </a:r>
            <a:endParaRPr lang="ru-RU" sz="7000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5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руководитель</a:t>
            </a:r>
            <a:br>
              <a:rPr lang="ru-RU" dirty="0" smtClean="0"/>
            </a:br>
            <a:r>
              <a:rPr lang="ru-RU" dirty="0" err="1" smtClean="0"/>
              <a:t>Чеканцева</a:t>
            </a:r>
            <a:r>
              <a:rPr lang="ru-RU" dirty="0" smtClean="0"/>
              <a:t> Ольга Яковлевна</a:t>
            </a:r>
            <a:endParaRPr lang="ru-RU" dirty="0"/>
          </a:p>
        </p:txBody>
      </p:sp>
      <p:pic>
        <p:nvPicPr>
          <p:cNvPr id="3074" name="Picture 2" descr="http://xn----7sbirdczeeo7b5h8a.xn--p1ai/images/atsa0001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359197" cy="5041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349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для вечера встречи\выпуск 2013\DSC004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4650"/>
            <a:ext cx="9145016" cy="6096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1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для вечера встречи\выпуск 2013\DSC00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36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:\для вечера встречи\выпуск 2013\DSC0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12" y="260648"/>
            <a:ext cx="9505056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86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для вечера встречи\выпуск 2013\_DSC6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" y="332656"/>
            <a:ext cx="9144507" cy="6096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4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для вечера встречи\выпуск 2013\image-24-01-14-11-11-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73426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439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для вечера встречи\выпуск 2013\image-24-01-14-11-11-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" y="0"/>
            <a:ext cx="9158560" cy="6868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487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9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Вечер встречи выпускников 2014</vt:lpstr>
      <vt:lpstr>Слайд 2</vt:lpstr>
      <vt:lpstr>Классный руководитель Чеканцева Ольга Яковлевна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</dc:title>
  <dc:creator>admin</dc:creator>
  <cp:lastModifiedBy>Ксюша</cp:lastModifiedBy>
  <cp:revision>50</cp:revision>
  <dcterms:created xsi:type="dcterms:W3CDTF">2014-01-29T05:30:02Z</dcterms:created>
  <dcterms:modified xsi:type="dcterms:W3CDTF">2014-02-07T07:27:37Z</dcterms:modified>
</cp:coreProperties>
</file>